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257" r:id="rId3"/>
    <p:sldId id="282" r:id="rId4"/>
    <p:sldId id="260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80" r:id="rId14"/>
    <p:sldId id="275" r:id="rId15"/>
    <p:sldId id="276" r:id="rId16"/>
    <p:sldId id="277" r:id="rId17"/>
    <p:sldId id="278" r:id="rId18"/>
    <p:sldId id="281" r:id="rId19"/>
    <p:sldId id="263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man Aksoy" userId="9f0a92d2-10f7-4d17-844e-b01e9be0e96e" providerId="ADAL" clId="{51FC478D-8272-41E8-9635-3C172297F0FF}"/>
    <pc:docChg chg="undo custSel mod addSld delSld modSld">
      <pc:chgData name="Selman Aksoy" userId="9f0a92d2-10f7-4d17-844e-b01e9be0e96e" providerId="ADAL" clId="{51FC478D-8272-41E8-9635-3C172297F0FF}" dt="2020-04-20T13:21:46.234" v="28" actId="26606"/>
      <pc:docMkLst>
        <pc:docMk/>
      </pc:docMkLst>
      <pc:sldChg chg="del">
        <pc:chgData name="Selman Aksoy" userId="9f0a92d2-10f7-4d17-844e-b01e9be0e96e" providerId="ADAL" clId="{51FC478D-8272-41E8-9635-3C172297F0FF}" dt="2020-04-20T13:20:48.286" v="11" actId="47"/>
        <pc:sldMkLst>
          <pc:docMk/>
          <pc:sldMk cId="1508712008" sldId="258"/>
        </pc:sldMkLst>
      </pc:sldChg>
      <pc:sldChg chg="modSp del mod">
        <pc:chgData name="Selman Aksoy" userId="9f0a92d2-10f7-4d17-844e-b01e9be0e96e" providerId="ADAL" clId="{51FC478D-8272-41E8-9635-3C172297F0FF}" dt="2020-04-20T13:21:16.538" v="25" actId="47"/>
        <pc:sldMkLst>
          <pc:docMk/>
          <pc:sldMk cId="301836996" sldId="259"/>
        </pc:sldMkLst>
        <pc:spChg chg="mod">
          <ac:chgData name="Selman Aksoy" userId="9f0a92d2-10f7-4d17-844e-b01e9be0e96e" providerId="ADAL" clId="{51FC478D-8272-41E8-9635-3C172297F0FF}" dt="2020-04-20T13:21:01.738" v="12" actId="21"/>
          <ac:spMkLst>
            <pc:docMk/>
            <pc:sldMk cId="301836996" sldId="259"/>
            <ac:spMk id="3" creationId="{AA25EFE5-560F-4FDD-9B95-43DBEDA2AEEB}"/>
          </ac:spMkLst>
        </pc:spChg>
      </pc:sldChg>
      <pc:sldChg chg="addSp delSp modSp mod">
        <pc:chgData name="Selman Aksoy" userId="9f0a92d2-10f7-4d17-844e-b01e9be0e96e" providerId="ADAL" clId="{51FC478D-8272-41E8-9635-3C172297F0FF}" dt="2020-04-20T13:21:46.234" v="28" actId="26606"/>
        <pc:sldMkLst>
          <pc:docMk/>
          <pc:sldMk cId="3636144601" sldId="263"/>
        </pc:sldMkLst>
        <pc:spChg chg="del">
          <ac:chgData name="Selman Aksoy" userId="9f0a92d2-10f7-4d17-844e-b01e9be0e96e" providerId="ADAL" clId="{51FC478D-8272-41E8-9635-3C172297F0FF}" dt="2020-04-20T13:21:38.418" v="27" actId="478"/>
          <ac:spMkLst>
            <pc:docMk/>
            <pc:sldMk cId="3636144601" sldId="263"/>
            <ac:spMk id="10" creationId="{E61D0D8A-A6C3-471E-9407-9CD9B4072DA6}"/>
          </ac:spMkLst>
        </pc:spChg>
        <pc:spChg chg="del">
          <ac:chgData name="Selman Aksoy" userId="9f0a92d2-10f7-4d17-844e-b01e9be0e96e" providerId="ADAL" clId="{51FC478D-8272-41E8-9635-3C172297F0FF}" dt="2020-04-20T13:21:46.234" v="28" actId="26606"/>
          <ac:spMkLst>
            <pc:docMk/>
            <pc:sldMk cId="3636144601" sldId="263"/>
            <ac:spMk id="73" creationId="{247AB924-1B87-43FC-B7C7-B112D5C51A0E}"/>
          </ac:spMkLst>
        </pc:spChg>
        <pc:spChg chg="add">
          <ac:chgData name="Selman Aksoy" userId="9f0a92d2-10f7-4d17-844e-b01e9be0e96e" providerId="ADAL" clId="{51FC478D-8272-41E8-9635-3C172297F0FF}" dt="2020-04-20T13:21:46.234" v="28" actId="26606"/>
          <ac:spMkLst>
            <pc:docMk/>
            <pc:sldMk cId="3636144601" sldId="263"/>
            <ac:spMk id="137" creationId="{AF1E5E62-9EB9-408E-AE53-A04A4C8110DE}"/>
          </ac:spMkLst>
        </pc:spChg>
        <pc:spChg chg="add">
          <ac:chgData name="Selman Aksoy" userId="9f0a92d2-10f7-4d17-844e-b01e9be0e96e" providerId="ADAL" clId="{51FC478D-8272-41E8-9635-3C172297F0FF}" dt="2020-04-20T13:21:46.234" v="28" actId="26606"/>
          <ac:spMkLst>
            <pc:docMk/>
            <pc:sldMk cId="3636144601" sldId="263"/>
            <ac:spMk id="139" creationId="{9C5704B2-7C5B-4738-AF0D-4A2756A69FA1}"/>
          </ac:spMkLst>
        </pc:spChg>
        <pc:spChg chg="add">
          <ac:chgData name="Selman Aksoy" userId="9f0a92d2-10f7-4d17-844e-b01e9be0e96e" providerId="ADAL" clId="{51FC478D-8272-41E8-9635-3C172297F0FF}" dt="2020-04-20T13:21:46.234" v="28" actId="26606"/>
          <ac:spMkLst>
            <pc:docMk/>
            <pc:sldMk cId="3636144601" sldId="263"/>
            <ac:spMk id="141" creationId="{DFB36DC4-A410-4DF1-8453-1D85743F5E07}"/>
          </ac:spMkLst>
        </pc:spChg>
        <pc:spChg chg="mod">
          <ac:chgData name="Selman Aksoy" userId="9f0a92d2-10f7-4d17-844e-b01e9be0e96e" providerId="ADAL" clId="{51FC478D-8272-41E8-9635-3C172297F0FF}" dt="2020-04-20T13:21:46.234" v="28" actId="26606"/>
          <ac:spMkLst>
            <pc:docMk/>
            <pc:sldMk cId="3636144601" sldId="263"/>
            <ac:spMk id="1028" creationId="{3B5D402F-75A6-4793-BC55-1CC73C35E0A4}"/>
          </ac:spMkLst>
        </pc:spChg>
        <pc:picChg chg="del">
          <ac:chgData name="Selman Aksoy" userId="9f0a92d2-10f7-4d17-844e-b01e9be0e96e" providerId="ADAL" clId="{51FC478D-8272-41E8-9635-3C172297F0FF}" dt="2020-04-20T13:21:36.251" v="26" actId="478"/>
          <ac:picMkLst>
            <pc:docMk/>
            <pc:sldMk cId="3636144601" sldId="263"/>
            <ac:picMk id="2" creationId="{A062B28C-A5C2-447C-8687-864042E1D69B}"/>
          </ac:picMkLst>
        </pc:picChg>
        <pc:picChg chg="mod">
          <ac:chgData name="Selman Aksoy" userId="9f0a92d2-10f7-4d17-844e-b01e9be0e96e" providerId="ADAL" clId="{51FC478D-8272-41E8-9635-3C172297F0FF}" dt="2020-04-20T13:21:46.234" v="28" actId="26606"/>
          <ac:picMkLst>
            <pc:docMk/>
            <pc:sldMk cId="3636144601" sldId="263"/>
            <ac:picMk id="3" creationId="{35926875-27FF-4BEE-AFA8-B52833492549}"/>
          </ac:picMkLst>
        </pc:picChg>
        <pc:cxnChg chg="del">
          <ac:chgData name="Selman Aksoy" userId="9f0a92d2-10f7-4d17-844e-b01e9be0e96e" providerId="ADAL" clId="{51FC478D-8272-41E8-9635-3C172297F0FF}" dt="2020-04-20T13:21:46.234" v="28" actId="26606"/>
          <ac:cxnSpMkLst>
            <pc:docMk/>
            <pc:sldMk cId="3636144601" sldId="263"/>
            <ac:cxnSpMk id="71" creationId="{99AE2756-0FC4-4155-83E7-58AAAB63E757}"/>
          </ac:cxnSpMkLst>
        </pc:cxnChg>
        <pc:cxnChg chg="del">
          <ac:chgData name="Selman Aksoy" userId="9f0a92d2-10f7-4d17-844e-b01e9be0e96e" providerId="ADAL" clId="{51FC478D-8272-41E8-9635-3C172297F0FF}" dt="2020-04-20T13:21:46.234" v="28" actId="26606"/>
          <ac:cxnSpMkLst>
            <pc:docMk/>
            <pc:sldMk cId="3636144601" sldId="263"/>
            <ac:cxnSpMk id="75" creationId="{818DC98F-4057-4645-B948-F604F39A9CFE}"/>
          </ac:cxnSpMkLst>
        </pc:cxnChg>
        <pc:cxnChg chg="del">
          <ac:chgData name="Selman Aksoy" userId="9f0a92d2-10f7-4d17-844e-b01e9be0e96e" providerId="ADAL" clId="{51FC478D-8272-41E8-9635-3C172297F0FF}" dt="2020-04-20T13:21:46.234" v="28" actId="26606"/>
          <ac:cxnSpMkLst>
            <pc:docMk/>
            <pc:sldMk cId="3636144601" sldId="263"/>
            <ac:cxnSpMk id="77" creationId="{DAD2B705-4A9B-408D-AA80-4F41045E09DE}"/>
          </ac:cxnSpMkLst>
        </pc:cxnChg>
      </pc:sldChg>
      <pc:sldChg chg="addSp delSp modSp add mod setBg setClrOvrMap delDesignElem">
        <pc:chgData name="Selman Aksoy" userId="9f0a92d2-10f7-4d17-844e-b01e9be0e96e" providerId="ADAL" clId="{51FC478D-8272-41E8-9635-3C172297F0FF}" dt="2020-04-20T13:21:11.887" v="24" actId="27636"/>
        <pc:sldMkLst>
          <pc:docMk/>
          <pc:sldMk cId="1691092769" sldId="282"/>
        </pc:sldMkLst>
        <pc:spChg chg="mod">
          <ac:chgData name="Selman Aksoy" userId="9f0a92d2-10f7-4d17-844e-b01e9be0e96e" providerId="ADAL" clId="{51FC478D-8272-41E8-9635-3C172297F0FF}" dt="2020-04-20T13:21:11.887" v="24" actId="27636"/>
          <ac:spMkLst>
            <pc:docMk/>
            <pc:sldMk cId="1691092769" sldId="282"/>
            <ac:spMk id="3" creationId="{AA25EFE5-560F-4FDD-9B95-43DBEDA2AEEB}"/>
          </ac:spMkLst>
        </pc:spChg>
        <pc:spChg chg="add">
          <ac:chgData name="Selman Aksoy" userId="9f0a92d2-10f7-4d17-844e-b01e9be0e96e" providerId="ADAL" clId="{51FC478D-8272-41E8-9635-3C172297F0FF}" dt="2020-04-20T13:19:48.724" v="2" actId="26606"/>
          <ac:spMkLst>
            <pc:docMk/>
            <pc:sldMk cId="1691092769" sldId="282"/>
            <ac:spMk id="6" creationId="{867D4867-5BA7-4462-B2F6-A23F4A622AA7}"/>
          </ac:spMkLst>
        </pc:spChg>
        <pc:spChg chg="del">
          <ac:chgData name="Selman Aksoy" userId="9f0a92d2-10f7-4d17-844e-b01e9be0e96e" providerId="ADAL" clId="{51FC478D-8272-41E8-9635-3C172297F0FF}" dt="2020-04-20T13:19:39.299" v="1"/>
          <ac:spMkLst>
            <pc:docMk/>
            <pc:sldMk cId="1691092769" sldId="282"/>
            <ac:spMk id="9" creationId="{867D4867-5BA7-4462-B2F6-A23F4A622AA7}"/>
          </ac:spMkLst>
        </pc:spChg>
        <pc:picChg chg="mod">
          <ac:chgData name="Selman Aksoy" userId="9f0a92d2-10f7-4d17-844e-b01e9be0e96e" providerId="ADAL" clId="{51FC478D-8272-41E8-9635-3C172297F0FF}" dt="2020-04-20T13:19:53.227" v="3" actId="27614"/>
          <ac:picMkLst>
            <pc:docMk/>
            <pc:sldMk cId="1691092769" sldId="282"/>
            <ac:picMk id="4" creationId="{CB5F1AA9-B7C8-41F3-A663-F3111BD59844}"/>
          </ac:picMkLst>
        </pc:picChg>
      </pc:sldChg>
    </pc:docChg>
  </pc:docChgLst>
  <pc:docChgLst>
    <pc:chgData name="Selman Aksoy" userId="9f0a92d2-10f7-4d17-844e-b01e9be0e96e" providerId="ADAL" clId="{C22CA1FE-0110-4CC7-BE2E-B921FC62B27F}"/>
    <pc:docChg chg="delSld">
      <pc:chgData name="Selman Aksoy" userId="9f0a92d2-10f7-4d17-844e-b01e9be0e96e" providerId="ADAL" clId="{C22CA1FE-0110-4CC7-BE2E-B921FC62B27F}" dt="2021-01-22T07:17:10.574" v="0" actId="47"/>
      <pc:docMkLst>
        <pc:docMk/>
      </pc:docMkLst>
      <pc:sldChg chg="del">
        <pc:chgData name="Selman Aksoy" userId="9f0a92d2-10f7-4d17-844e-b01e9be0e96e" providerId="ADAL" clId="{C22CA1FE-0110-4CC7-BE2E-B921FC62B27F}" dt="2021-01-22T07:17:10.574" v="0" actId="47"/>
        <pc:sldMkLst>
          <pc:docMk/>
          <pc:sldMk cId="3896056084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FEFF7-F6F2-41AC-8875-99961EAAB32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BAE25-F7EC-47FE-9A7A-5C5976A98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A52C9-DBEB-44B7-A389-79E8DF5B3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DD103B-1475-4F9D-8BCF-5D4D855AB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6DE3A-D8A0-41A0-B361-7965CF2C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12.03.2024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E1FC2-5E4A-4F49-9C29-194BE2717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34BD2-D686-4CC5-B3ED-CE662393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760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D6A4-0A2A-43C7-BCFE-AB9C7B74D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E4E612-7059-4906-9272-77C668A12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BC40-65B3-4A6F-8A4F-1536D208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12.03.2024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91A06-FD19-480D-8117-A16BD50B8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6D1F5-C05E-492F-97DE-CE334C55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242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93AFCE-4511-488D-820D-E43A3782F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916DAF-4C69-4DD2-AD23-74A065C3A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225F5-34F8-4B16-BF14-38BEB0F0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12.03.2024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221A3-DAC8-464F-8024-609D81D39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A42E3-3DF3-4EAD-97D3-256D1ED9A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546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B6F0-8A8C-4AFD-AF74-F4AC9F653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2F3CC-7D73-4F06-801F-BF5115681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8FC12-D17A-42CF-B1D7-39B16F2ED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12.03.2024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52587-0E37-4F52-934C-3BFE95806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3F4BC-4C3E-4FA6-AB02-700CCB57F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329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7812-CE5D-4AE2-A408-63B9223DE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E053E-DE54-47C1-94E8-9FA1206DD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FAC4E-5ED7-46F4-B572-3E85F1368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12.03.2024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301A5-AFA4-4B52-B7CD-2E10C14E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A7D46-F25C-4A4D-A83C-0C6DC54FD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214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F2294-4E82-4278-AAE3-6222A9B5D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D32C8-C431-46E1-959E-C903DCA00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478F85-C629-48A3-952F-2C0039CC9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25E2C-BC52-420C-9D71-683D07FD4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12.03.2024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5BCFB-CA07-4600-A80F-FCEB9E732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E693A-EEE7-44C7-A63D-F2C54B7DA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81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45C9C-7806-4175-96DA-41F3A0E19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22402-D0A9-410A-867E-F291E916B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7353D-11E8-40C9-8338-CE2115FD7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F72E23-2118-4663-ACA2-870B01A114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58679E-1779-4299-9B64-824F339689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FEAC52-01F1-4D7B-910F-DB270D34E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12.03.2024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B5D6B9-13F3-4372-9DD8-D9101E0A8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D3D6E1-B420-4675-B206-F4A559BBF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682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FE456-29BA-45D2-82AA-970EBC38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94D01F-59AF-43A0-AC6E-E767812D8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12.03.2024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0C4CE-BC76-4071-A45B-2817DD403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20216-14E2-40AF-AEEC-C11E2F077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389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4393A2-CAB8-4A51-9E16-80C615C42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12.03.2024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C41BF5-51F6-46C6-85C7-A744AAFA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EFB62-C8F5-4DBB-A558-63A5B398E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20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DD81-33BB-4D5B-9D7E-822974572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03957-F4D1-4568-BEB8-3B4C827A7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0F442-3903-4BD7-8CE9-34BE439B9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D526C-2637-45C0-A7A8-C954EDF4B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12.03.2024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7B7EF-9716-41E0-96DA-AA61F6FE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D2BE7-AFDF-4E94-990B-B9A584B2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241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F071B-2267-41BC-9B84-3D36721C5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A4CC80-0050-4A0E-BC71-C61C5E65D1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8ABE9-88C6-4986-AE9E-EF08733FF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2339F-D783-46B9-A2CF-53D2B557F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12.03.2024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18381-2939-44DA-967D-2A814397E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A2F90-5984-4025-AFD9-D6D9CA31B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506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FD606C-0ED1-4162-8228-4D57F7596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7BE57-FF20-46B4-8541-A46AA899B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12C08-EC91-482D-A000-E097D526A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38A5D-FDA5-4B1E-953B-E86AF285C12D}" type="datetimeFigureOut">
              <a:rPr lang="tr-TR" smtClean="0"/>
              <a:t>12.03.2024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78771-ED71-4E7F-AD7C-9F68233DC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968EC-4B00-4184-AF27-CF6C76557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128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.ebsco.is/RosettaStoneTurkiy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05C76F8-83A8-4153-85F0-C63EDEEF160F}"/>
              </a:ext>
            </a:extLst>
          </p:cNvPr>
          <p:cNvSpPr txBox="1"/>
          <p:nvPr/>
        </p:nvSpPr>
        <p:spPr>
          <a:xfrm>
            <a:off x="6072446" y="3640254"/>
            <a:ext cx="4394328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ea typeface="+mj-ea"/>
                <a:cs typeface="+mj-cs"/>
              </a:rPr>
              <a:t>Rosetta Stone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ea typeface="+mj-ea"/>
                <a:cs typeface="+mj-cs"/>
              </a:rPr>
              <a:t>Bilgisayardan</a:t>
            </a:r>
            <a:r>
              <a:rPr lang="en-US" sz="3600" dirty="0">
                <a:ea typeface="+mj-ea"/>
                <a:cs typeface="+mj-cs"/>
              </a:rPr>
              <a:t> </a:t>
            </a:r>
            <a:r>
              <a:rPr lang="en-US" sz="3600" dirty="0" err="1">
                <a:ea typeface="+mj-ea"/>
                <a:cs typeface="+mj-cs"/>
              </a:rPr>
              <a:t>Erişim</a:t>
            </a:r>
            <a:r>
              <a:rPr lang="en-US" sz="3600" dirty="0">
                <a:ea typeface="+mj-ea"/>
                <a:cs typeface="+mj-cs"/>
              </a:rPr>
              <a:t> ve </a:t>
            </a:r>
            <a:r>
              <a:rPr lang="en-US" sz="3600" dirty="0" err="1">
                <a:ea typeface="+mj-ea"/>
                <a:cs typeface="+mj-cs"/>
              </a:rPr>
              <a:t>Kullanım</a:t>
            </a:r>
            <a:r>
              <a:rPr lang="en-US" sz="3600" dirty="0">
                <a:ea typeface="+mj-ea"/>
                <a:cs typeface="+mj-cs"/>
              </a:rPr>
              <a:t> </a:t>
            </a:r>
            <a:r>
              <a:rPr lang="en-US" sz="3600" dirty="0" err="1">
                <a:ea typeface="+mj-ea"/>
                <a:cs typeface="+mj-cs"/>
              </a:rPr>
              <a:t>Kılavuzu</a:t>
            </a:r>
            <a:endParaRPr lang="en-US" sz="3600" dirty="0">
              <a:ea typeface="+mj-ea"/>
              <a:cs typeface="+mj-cs"/>
            </a:endParaRPr>
          </a:p>
        </p:txBody>
      </p:sp>
      <p:sp>
        <p:nvSpPr>
          <p:cNvPr id="1030" name="Freeform: Shape 136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A5C6004D-FFA1-424C-8355-4AC9617E1C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r="7324" b="3"/>
          <a:stretch/>
        </p:blipFill>
        <p:spPr bwMode="auto">
          <a:xfrm>
            <a:off x="20" y="10"/>
            <a:ext cx="5234499" cy="621061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300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Ses Tanıma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İlk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alıştırmanızdan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önce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mikrofon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kurulum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adımları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gelecektir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Öncelikle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tanıma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yetişkin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erkek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(Adult Male),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yetişkin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kadın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(Adult Female)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çocuk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(Child)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arasından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size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uygun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olanı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“Continue”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D7ADA-A57F-4771-AF30-60B949EAA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0" y="1657003"/>
            <a:ext cx="3795503" cy="354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08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Mikrofon Kurulumu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Hali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hazırda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kullanmakta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olduğunuz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mikrofonu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“Begin”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tıklayınız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saniye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konuşunuz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Örneğin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5’e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kadar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sayabilirsiniz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Mikrofon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kurulum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işlemi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tamamlandıktan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sonra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“Continue”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3C46BB-0F83-4B09-8C75-160EE3F13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934" y="163527"/>
            <a:ext cx="3627025" cy="3117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B5DB8-E29E-4CED-9BD6-58F7B4F04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822" y="1622866"/>
            <a:ext cx="3187942" cy="27532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BCD022-E0E0-4D22-BAE0-7F7474537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885" y="3926864"/>
            <a:ext cx="2831641" cy="242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09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Alıştırma Ekranı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Artık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yapmaya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başlayabilirsiniz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İstediğiniz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zaman sol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üstteki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Rosetta Stone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logosu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derslerinizin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listelendiği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“My Lessons”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sekmesine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dönebilirsiniz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DCAC65-504F-4072-AAC7-9BBD479BB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972" y="1661283"/>
            <a:ext cx="6406745" cy="376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85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Ders Ekranına Dönüş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Sol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üstteki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Rosetta Stone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logosu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sizi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derslerinizin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listelendiği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“My Lessons”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sekmesine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getirecektir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0842EC-E41C-4926-A286-22763F388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853" y="1759613"/>
            <a:ext cx="6831660" cy="36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56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Daha Önce Tamamlanan Alıştırmalar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Rosetta Stone,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tamamlanan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kaydederek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öğrenme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sürecinizi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takip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etmenize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kaldığınız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yerden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devam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etmenize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olanak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verir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C5D406-69B9-482A-B43B-570F297FD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4" y="1539221"/>
            <a:ext cx="6419131" cy="36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12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Extended Learning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“Extended Learning”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sekmesi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altında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“Phrasebook” ve “Audio Companion”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bulunmaktadır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hem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günlük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hayatta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sık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kullanılan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kalıplara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çalışabilirsiniz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hem de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dinleme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pratiği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yapabilirsiniz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D58472-A616-4FD9-AD19-6DF123A08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183" y="1840529"/>
            <a:ext cx="6684704" cy="317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09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Extended Learning </a:t>
            </a:r>
            <a:br>
              <a:rPr lang="en-US" sz="2800" b="1" dirty="0"/>
            </a:br>
            <a:r>
              <a:rPr lang="tr-TR" sz="2800" b="1" dirty="0"/>
              <a:t>&gt; Phrasebook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“Phrasebook”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bölümü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sizi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günlük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hayata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hazırlayacaktır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Örneğin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yurt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dışındayken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yemeğe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çıkmak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istediniz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çok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kullanılan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kalıplar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nelerdir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diye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inceleyebilirsiniz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840AAB-90C6-412C-BE5E-DFA04CF4A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499" y="1873940"/>
            <a:ext cx="6708722" cy="311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86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Extended Learning &gt; Audio Companion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“Audio Companion”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bölümünden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istediğiniz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MP3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indirip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dinleyebilirsiniz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7695E2-86C5-4087-8FF6-6C75D4D1C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626" y="1426922"/>
            <a:ext cx="6812922" cy="384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46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Etiketler – My Achievements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Rosetta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Stone’da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ilerledikçe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çeşitli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etiketler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kazanabilirsiniz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Kazandığınız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kazanabileceğiniz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tüm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etiketleri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“My Achievements”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bölümünden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görüntüleyebilirsiniz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2083F-9D77-4BA4-B5A7-4AB5470BE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247" y="1384916"/>
            <a:ext cx="4654608" cy="39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85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>
            <a:extLst>
              <a:ext uri="{FF2B5EF4-FFF2-40B4-BE49-F238E27FC236}">
                <a16:creationId xmlns:a16="http://schemas.microsoft.com/office/drawing/2014/main" id="{3B5D402F-75A6-4793-BC55-1CC73C35E0A4}"/>
              </a:ext>
            </a:extLst>
          </p:cNvPr>
          <p:cNvSpPr txBox="1">
            <a:spLocks/>
          </p:cNvSpPr>
          <p:nvPr/>
        </p:nvSpPr>
        <p:spPr>
          <a:xfrm>
            <a:off x="838200" y="2340430"/>
            <a:ext cx="4245429" cy="2206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TEŞEKKÜRLER!</a:t>
            </a:r>
          </a:p>
        </p:txBody>
      </p:sp>
      <p:sp>
        <p:nvSpPr>
          <p:cNvPr id="137" name="Freeform 5">
            <a:extLst>
              <a:ext uri="{FF2B5EF4-FFF2-40B4-BE49-F238E27FC236}">
                <a16:creationId xmlns:a16="http://schemas.microsoft.com/office/drawing/2014/main" id="{AF1E5E62-9EB9-408E-AE53-A04A4C811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926875-27FF-4BEE-AFA8-B52833492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115" y="1566048"/>
            <a:ext cx="5466806" cy="2476951"/>
          </a:xfrm>
          <a:prstGeom prst="rect">
            <a:avLst/>
          </a:prstGeom>
        </p:spPr>
      </p:pic>
      <p:sp>
        <p:nvSpPr>
          <p:cNvPr id="139" name="Freeform 7">
            <a:extLst>
              <a:ext uri="{FF2B5EF4-FFF2-40B4-BE49-F238E27FC236}">
                <a16:creationId xmlns:a16="http://schemas.microsoft.com/office/drawing/2014/main" id="{9C5704B2-7C5B-4738-AF0D-4A2756A6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3319"/>
            <a:ext cx="5925190" cy="2174681"/>
          </a:xfrm>
          <a:custGeom>
            <a:avLst/>
            <a:gdLst>
              <a:gd name="connsiteX0" fmla="*/ 1007162 w 5925190"/>
              <a:gd name="connsiteY0" fmla="*/ 0 h 2174681"/>
              <a:gd name="connsiteX1" fmla="*/ 5925190 w 5925190"/>
              <a:gd name="connsiteY1" fmla="*/ 0 h 2174681"/>
              <a:gd name="connsiteX2" fmla="*/ 5925190 w 5925190"/>
              <a:gd name="connsiteY2" fmla="*/ 2174681 h 2174681"/>
              <a:gd name="connsiteX3" fmla="*/ 0 w 5925190"/>
              <a:gd name="connsiteY3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4681">
                <a:moveTo>
                  <a:pt x="1007162" y="0"/>
                </a:moveTo>
                <a:lnTo>
                  <a:pt x="5925190" y="0"/>
                </a:lnTo>
                <a:lnTo>
                  <a:pt x="5925190" y="2174681"/>
                </a:lnTo>
                <a:lnTo>
                  <a:pt x="0" y="21746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1" name="Freeform 6">
            <a:extLst>
              <a:ext uri="{FF2B5EF4-FFF2-40B4-BE49-F238E27FC236}">
                <a16:creationId xmlns:a16="http://schemas.microsoft.com/office/drawing/2014/main" id="{DFB36DC4-A410-4DF1-8453-1D85743F5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683319"/>
            <a:ext cx="7092887" cy="2174681"/>
          </a:xfrm>
          <a:custGeom>
            <a:avLst/>
            <a:gdLst>
              <a:gd name="connsiteX0" fmla="*/ 0 w 7092887"/>
              <a:gd name="connsiteY0" fmla="*/ 0 h 2174681"/>
              <a:gd name="connsiteX1" fmla="*/ 7092887 w 7092887"/>
              <a:gd name="connsiteY1" fmla="*/ 0 h 2174681"/>
              <a:gd name="connsiteX2" fmla="*/ 6085725 w 7092887"/>
              <a:gd name="connsiteY2" fmla="*/ 2174681 h 2174681"/>
              <a:gd name="connsiteX3" fmla="*/ 1524000 w 7092887"/>
              <a:gd name="connsiteY3" fmla="*/ 2174681 h 2174681"/>
              <a:gd name="connsiteX4" fmla="*/ 1200418 w 7092887"/>
              <a:gd name="connsiteY4" fmla="*/ 2174681 h 2174681"/>
              <a:gd name="connsiteX5" fmla="*/ 0 w 7092887"/>
              <a:gd name="connsiteY5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2887" h="2174681">
                <a:moveTo>
                  <a:pt x="0" y="0"/>
                </a:moveTo>
                <a:lnTo>
                  <a:pt x="7092887" y="0"/>
                </a:lnTo>
                <a:lnTo>
                  <a:pt x="6085725" y="2174681"/>
                </a:lnTo>
                <a:lnTo>
                  <a:pt x="1524000" y="2174681"/>
                </a:lnTo>
                <a:lnTo>
                  <a:pt x="1200418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4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tr-TR" sz="3400" b="1" dirty="0">
                <a:latin typeface="Arial" panose="020B0604020202020204" pitchFamily="34" charset="0"/>
                <a:cs typeface="Arial" panose="020B0604020202020204" pitchFamily="34" charset="0"/>
              </a:rPr>
              <a:t>Rosetta Stone,</a:t>
            </a:r>
            <a:br>
              <a:rPr lang="tr-TR" sz="3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400" dirty="0">
                <a:latin typeface="Arial" panose="020B0604020202020204" pitchFamily="34" charset="0"/>
                <a:cs typeface="Arial" panose="020B0604020202020204" pitchFamily="34" charset="0"/>
              </a:rPr>
              <a:t>2 ay süreyle ücretsiz olarak deneme erişimine açılmıştır!</a:t>
            </a:r>
          </a:p>
        </p:txBody>
      </p:sp>
      <p:sp>
        <p:nvSpPr>
          <p:cNvPr id="30" name="Freeform: Shape 25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27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pPr marL="457200" indent="-457200">
              <a:spcBef>
                <a:spcPts val="2400"/>
              </a:spcBef>
            </a:pP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Dünyanın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numaralı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aracıdır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Bef>
                <a:spcPts val="2400"/>
              </a:spcBef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“Dynamic Immersion”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yöntemini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kullanarak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mantığı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öğretir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Bef>
                <a:spcPts val="2400"/>
              </a:spcBef>
            </a:pP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Bilgisayar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cihaz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üzerinden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 zaman ve her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yerden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erişim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imkanı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vardır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457200" indent="-457200">
              <a:spcBef>
                <a:spcPts val="2400"/>
              </a:spcBef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adet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içerir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Bef>
                <a:spcPts val="2400"/>
              </a:spcBef>
            </a:pP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Tamamladığınız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 (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bağımsız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kullanıcı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düzeyine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ulaştırır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6208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Erişim ve </a:t>
            </a:r>
            <a:br>
              <a:rPr lang="tr-TR" sz="2800" b="1" dirty="0"/>
            </a:br>
            <a:r>
              <a:rPr lang="tr-TR" sz="2800" b="1" dirty="0"/>
              <a:t>Kullanıcı Adı / Şifre Oluşturma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638043"/>
            <a:ext cx="3475771" cy="34156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Erişim linkine tıklayarak giriş yapın. 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https://m.ebsco.is/RosettaStoneTurkiye</a:t>
            </a:r>
            <a:endParaRPr lang="tr-TR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Karşınıza gelen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ekrandan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Rosetta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Stone’a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bundan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sonraki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girişlerde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kullanacağınız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kurumsal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posta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adresiniz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şifre</a:t>
            </a:r>
            <a:r>
              <a:rPr lang="tr-TR" sz="1300" dirty="0" err="1">
                <a:latin typeface="Arial" panose="020B0604020202020204" pitchFamily="34" charset="0"/>
                <a:cs typeface="Arial" panose="020B0604020202020204" pitchFamily="34" charset="0"/>
              </a:rPr>
              <a:t>nizi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oluşturunuz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çalışmak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istediğiniz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dili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seçiniz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 Ekranın sağ üst köşesinden </a:t>
            </a:r>
            <a:r>
              <a:rPr lang="tr-TR" sz="1300" dirty="0" err="1">
                <a:latin typeface="Arial" panose="020B0604020202020204" pitchFamily="34" charset="0"/>
                <a:cs typeface="Arial" panose="020B0604020202020204" pitchFamily="34" charset="0"/>
              </a:rPr>
              <a:t>arayüz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 dilini değiştirebilirsiniz.</a:t>
            </a:r>
          </a:p>
          <a:p>
            <a:endParaRPr lang="tr-T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B5F1AA9-B7C8-41F3-A663-F3111BD59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763" y="1356134"/>
            <a:ext cx="6250769" cy="398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92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Rosetta Stone’a Bağlanma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“Launch Rosetta Stone Foundations”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bağlantısına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Rosetta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Stone’un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uygulamada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açılmasına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izin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veriniz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EE37D3-44C0-4F35-9EFC-E928A0E7F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6" y="1464668"/>
            <a:ext cx="6153016" cy="392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99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Rosetta Stone’a Bağlanma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“Allow”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tıklayarak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Rosetta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Stone’un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mikrofonunuzu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kullanmasına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izin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veriniz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Konuşma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telaffuz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içeren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mikrofon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gerekmektedir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Mikrofon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bağlantısı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olmadan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yapılamamaktadır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D3EF7F-C234-4168-A1C1-3C3361547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258" y="2460489"/>
            <a:ext cx="4382723" cy="226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73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Müfredat Seçimi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Seçtiğiniz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dil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çalışmak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istediğiniz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müfredatı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belirleyiniz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Alıştırmaların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dağılımı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seçiminize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göre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yapılacaktır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Örneğin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“Standard”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seçeneğinde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tüm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yeteneklerden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Okuma,Yazma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Konuşma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Dinleme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eşit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miktarda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olacaktır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“Apply Changes”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tıklayarak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seçiminizi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tamamlayınız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5A09C5-7280-47C3-BA27-4861E811C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465" y="1324067"/>
            <a:ext cx="6513515" cy="420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86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Ünite ve Dersler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Karşınıza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ünite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ekranı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gelecektir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“Start”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“Core Lesson”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adlandırılan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aktiviteleri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içeren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bölümden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başlayabilirsiniz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Eğer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isterseniz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yine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ilgili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alıştırmaya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ait “Start”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kullanarak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telaffuz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kelime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gramer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gibi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odaklı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aktiviteleri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tamamlayabilirsiniz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Sol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üstteki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“Show Menu”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tüm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üniteleri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listeleyebileceğiniz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ekranı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açacaktır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“Show Menu”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787D75-E348-4C4D-B6E2-0779DB84A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337" y="1504610"/>
            <a:ext cx="6850390" cy="384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40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Ünite Seçimi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İstediğiniz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herhangi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üniteyi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seçerek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çalışmaya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başlayabilirsiniz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Her 4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ünite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seviye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demektir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Dil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düzeyinize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göre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istediğiniz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üniteyi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202C4F-1B7B-44CF-9676-AE80EF8A4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731" y="1502228"/>
            <a:ext cx="6095801" cy="371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97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Ders ve Aktivite Seçimi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ünite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altında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ders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her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ders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altında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çekirdek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ders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farklı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odaklı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aktiviteler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almaktadır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Tavsiye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edilen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yöntem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sırasıyla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ilerlemek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olmakla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beraber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istediğiniz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sırayı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tercih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edebilirsiniz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“Start”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butonlarını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kullanınız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4030E7-F7F3-4B0B-801D-C5B1B9D13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327" y="1503370"/>
            <a:ext cx="6900462" cy="385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61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607</Words>
  <Application>Microsoft Office PowerPoint</Application>
  <PresentationFormat>Widescreen</PresentationFormat>
  <Paragraphs>47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Rosetta Stone, 2 ay süreyle ücretsiz olarak deneme erişimine açılmıştır!</vt:lpstr>
      <vt:lpstr>Erişim ve  Kullanıcı Adı / Şifre Oluşturma</vt:lpstr>
      <vt:lpstr>Rosetta Stone’a Bağlanma</vt:lpstr>
      <vt:lpstr>Rosetta Stone’a Bağlanma</vt:lpstr>
      <vt:lpstr>Müfredat Seçimi</vt:lpstr>
      <vt:lpstr>Ünite ve Dersler</vt:lpstr>
      <vt:lpstr>Ünite Seçimi</vt:lpstr>
      <vt:lpstr>Ders ve Aktivite Seçimi</vt:lpstr>
      <vt:lpstr>Ses Tanıma</vt:lpstr>
      <vt:lpstr>Mikrofon Kurulumu</vt:lpstr>
      <vt:lpstr>Alıştırma Ekranı</vt:lpstr>
      <vt:lpstr>Ders Ekranına Dönüş</vt:lpstr>
      <vt:lpstr>Daha Önce Tamamlanan Alıştırmalar</vt:lpstr>
      <vt:lpstr>Extended Learning</vt:lpstr>
      <vt:lpstr>Extended Learning  &gt; Phrasebook</vt:lpstr>
      <vt:lpstr>Extended Learning &gt; Audio Companion</vt:lpstr>
      <vt:lpstr>Etiketler – My Achievements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Selman Aksoy</dc:creator>
  <cp:lastModifiedBy>Senem Arat</cp:lastModifiedBy>
  <cp:revision>4</cp:revision>
  <dcterms:created xsi:type="dcterms:W3CDTF">2020-04-20T13:21:46Z</dcterms:created>
  <dcterms:modified xsi:type="dcterms:W3CDTF">2024-03-12T08:02:41Z</dcterms:modified>
</cp:coreProperties>
</file>